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3" r:id="rId6"/>
    <p:sldId id="261" r:id="rId7"/>
    <p:sldId id="276" r:id="rId8"/>
    <p:sldId id="281" r:id="rId9"/>
    <p:sldId id="280" r:id="rId10"/>
    <p:sldId id="267" r:id="rId11"/>
    <p:sldId id="271" r:id="rId12"/>
    <p:sldId id="269" r:id="rId13"/>
    <p:sldId id="274" r:id="rId14"/>
    <p:sldId id="275" r:id="rId15"/>
    <p:sldId id="27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381000" y="205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r>
              <a:rPr lang="en-US" sz="3600" b="1" dirty="0"/>
              <a:t>:  WEBSITE SMARTPHONE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04800" y="28194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Lê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Toàn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2535382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-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391BD-5F25-C4F6-53D9-D7B3B3BC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27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03B4F-88F9-8DDE-C7BF-AD6D1A68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9144000" cy="26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5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2992582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-Categories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95F5B-B335-4184-118A-81994CD4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905"/>
            <a:ext cx="9144000" cy="3523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6D4C8-9D1A-B069-30A8-E72084AC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453"/>
            <a:ext cx="91440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28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2916382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-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0EFB-BCEB-97F3-EC22-294DF9AA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334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24429-6A1F-5A0E-CE08-56DBADC1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527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9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2687782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- Orders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9C70C-1575-D8B9-200B-4C77901C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257"/>
            <a:ext cx="9144000" cy="35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7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8" y="152400"/>
            <a:ext cx="3906981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– Order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2AB87-1D5C-4652-5DBE-B6D2C6C9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390"/>
            <a:ext cx="9144000" cy="42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7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0C6-238A-7B4F-D1BA-CD7D71ED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0" y="762000"/>
            <a:ext cx="7162800" cy="4648200"/>
          </a:xfrm>
        </p:spPr>
        <p:txBody>
          <a:bodyPr>
            <a:normAutofit/>
          </a:bodyPr>
          <a:lstStyle/>
          <a:p>
            <a:r>
              <a:rPr lang="en-US" sz="7200" dirty="0"/>
              <a:t>THANK YOU </a:t>
            </a:r>
            <a:br>
              <a:rPr lang="en-US" sz="7200" dirty="0"/>
            </a:br>
            <a:r>
              <a:rPr lang="en-US" sz="7200" dirty="0"/>
              <a:t>FOR WATCHING</a:t>
            </a:r>
            <a:endParaRPr lang="vi-VN" sz="7200" dirty="0"/>
          </a:p>
        </p:txBody>
      </p:sp>
    </p:spTree>
    <p:extLst>
      <p:ext uri="{BB962C8B-B14F-4D97-AF65-F5344CB8AC3E}">
        <p14:creationId xmlns:p14="http://schemas.microsoft.com/office/powerpoint/2010/main" val="1374551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65EE9-722B-560B-CE41-1F02E228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EBB54-8328-AB2F-A6D2-7C0BDB378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68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058C7-9E49-BD92-3475-D6315D0C0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5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3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C6CB0-FD53-D2A9-D6EB-F35D27FE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685800"/>
            <a:ext cx="6751635" cy="58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5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8" y="152400"/>
            <a:ext cx="2916381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PRODUCT_DETAILS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8F32E-829F-A85E-AD05-F3AA3FB4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066800"/>
            <a:ext cx="8806636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035D3-D2F6-4CDC-7CE4-F4168B27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159"/>
            <a:ext cx="9144000" cy="59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8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ABD7D-E386-DFC5-AD5E-6A0BF426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019"/>
            <a:ext cx="9144000" cy="45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5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/>
              <a:t>PAY</a:t>
            </a:r>
            <a:endParaRPr 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21D51-4E89-8ECD-7705-86457B64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34993"/>
            <a:ext cx="8915400" cy="45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95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0E099-84F8-AD90-9725-57E92EC8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60" y="1251529"/>
            <a:ext cx="6999279" cy="4354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4146E-F881-1661-4D69-2E254C13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30" y="1237947"/>
            <a:ext cx="7042940" cy="438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71FF8-0686-9D25-FEC8-7474DFF6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22" y="1295399"/>
            <a:ext cx="286577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0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819" y="152400"/>
            <a:ext cx="1939636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4D5-7DAE-37F9-C22E-F715800A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2"/>
            <a:ext cx="9144000" cy="454063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F44A3E-0E60-DD60-F719-01803320C141}"/>
              </a:ext>
            </a:extLst>
          </p:cNvPr>
          <p:cNvSpPr/>
          <p:nvPr/>
        </p:nvSpPr>
        <p:spPr>
          <a:xfrm rot="8164365">
            <a:off x="3176334" y="1106839"/>
            <a:ext cx="429131" cy="103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C456F1-59E1-03F0-4057-A572322FD855}"/>
              </a:ext>
            </a:extLst>
          </p:cNvPr>
          <p:cNvSpPr/>
          <p:nvPr/>
        </p:nvSpPr>
        <p:spPr>
          <a:xfrm rot="2024040">
            <a:off x="365212" y="5271674"/>
            <a:ext cx="640395" cy="13712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6617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114898"/>
            <a:ext cx="3124200" cy="457200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rgbClr val="FF0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ADMIN -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2AE5F-67B2-D2D5-DB5F-2EFB0D8C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916"/>
            <a:ext cx="9144000" cy="41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19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45</Words>
  <Application>Microsoft Office PowerPoint</Application>
  <PresentationFormat>On-screen Show (4:3)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toan lê</cp:lastModifiedBy>
  <cp:revision>32</cp:revision>
  <dcterms:created xsi:type="dcterms:W3CDTF">2006-08-16T00:00:00Z</dcterms:created>
  <dcterms:modified xsi:type="dcterms:W3CDTF">2022-09-04T02:45:11Z</dcterms:modified>
</cp:coreProperties>
</file>